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314" r:id="rId3"/>
    <p:sldId id="315" r:id="rId4"/>
    <p:sldId id="316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A4DE-D61D-4607-B1A3-13B0879F96AD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91C69-F5AF-4B7F-B9F2-311A14FA77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27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AD30-4FDD-4245-8D79-557D785FA96B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BD66-1A1D-4749-AD89-6B7B3184E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F7EC-041A-48E4-9F92-57C295BF3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15A67-4EA8-4114-B049-74CAF9CA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47CD-D653-4AC3-8A76-9B875A75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27458-EAF5-476E-9EB2-ED450949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45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625C-5688-4E32-BA6A-5E18375A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56203-6FAC-4E91-B7EB-C1D3CE529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FF45-30F3-46F9-A646-8ADC6A6B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F73C-945A-4D73-8B3A-B1CA56CB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93CA-AE52-4A83-858A-5D1DF64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31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A70C6-A167-43FD-A58F-69F6A5EE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7943D-B6B3-4751-89A7-13295C10C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6325-C92E-4FE7-8E51-DD6096EE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B459-EF5D-4DCE-A325-AFD80704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9A12-2484-4C4E-B026-8F6EFD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19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BB94-AF10-469E-9531-E8EB4BA7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F2A2-1355-4E70-9CBD-4C2C38D5C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DD2A5-DDCA-478F-8E65-28B8A878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1586F-3776-44C6-B757-CB7F579D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41EF6-4486-4670-B0C7-3DE45E21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18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4829-96FE-4F63-9EDA-9489B03C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C63B-083C-48E2-925D-D07826A4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186C-FFC9-433C-84E4-2606AA56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B34AA-D1CC-4913-8ED5-7BDB80CB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813F-D797-4CCE-ACC4-ADA62D65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78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7621-A368-43B8-A2A1-C733A08E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5882-9A6D-4CC8-89E1-A093960F8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3C946-DE8A-4C0F-A306-6BD91D429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0BD07-E5E4-40D5-9918-6D35BC95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314AD-CD9A-4C8D-A995-9E949AFC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C1903-3C49-4FFB-8814-1587E494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8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E5FC-2087-443B-85B3-AAF3153B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CEADC-4ED4-4DB7-AE74-21CC07D2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755BC-D505-41E0-8D7A-62BAC42C5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6BEB7-B851-405E-A78F-3C0F2972F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8CA62-8B09-4EA3-B27B-5BBF6ADF2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4ED46-7F1C-4185-8EA0-502E2B83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7C86D-21E0-4759-9E9D-CC987373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7A940-A01B-4118-99AA-DDD9F3F4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8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77B1-1689-418C-83E2-B4BF1591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A227A-0D65-4609-B31F-8690DAEA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20535-AAAC-40AA-AFCA-8BD6FF20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65C0A-CFEA-432D-BA57-4D4DE0FE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18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D3B64-C2CA-4339-B822-D8DC2132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DF2F8-B293-4E8C-9D2C-6BD0FE19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A7A95-C575-4C8E-9938-1332A884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12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260A-D206-4297-A715-A4CEEA1A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2502-22CD-46C5-8AC0-08F8ACA2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9F38F-D6A5-497E-87DA-84B06BB70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F9C29-8879-430C-B9F0-1147E54C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58FF6-A162-4E44-9A3B-A66A70D5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F1D42-9A5E-4DC6-A57B-A4ACB27C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40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161C-F93F-4D48-8BAB-1C46320F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197D5-2070-4CC3-93DA-8353C79F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CC84E-0DCF-4B51-867D-926A3696D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DFD2A-3A79-42E0-AC5D-0CB3DBE4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27E79-501C-46DD-B020-46F596C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F259-A323-4314-84DC-276B4C18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09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59C85-5714-421F-8C77-FA32DC7A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7070-C4E7-46BA-AD78-36235F7C3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C9FE-21F5-48B4-87EB-DBF7BDB9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A3D8-69C2-4B21-ABFB-6ECB6D45B1D9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94B6-4F29-4AE0-A17D-2E034E08D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A32E1-E41A-4EA5-8E29-B0644652C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6042-C216-4585-B4D8-E0CBEB24E8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78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8A186-F06B-0746-A146-B135913DF8D7}"/>
              </a:ext>
            </a:extLst>
          </p:cNvPr>
          <p:cNvSpPr txBox="1"/>
          <p:nvPr/>
        </p:nvSpPr>
        <p:spPr>
          <a:xfrm>
            <a:off x="1410191" y="3171121"/>
            <a:ext cx="9554315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PHYSICAL</a:t>
            </a:r>
            <a:r>
              <a:rPr lang="en-IN" sz="228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FACILITIES</a:t>
            </a:r>
            <a:r>
              <a:rPr lang="en-IN" sz="2286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IN" sz="3429" dirty="0">
                <a:solidFill>
                  <a:srgbClr val="002060"/>
                </a:solidFill>
                <a:latin typeface="Arial Black" panose="020B0A04020102020204" pitchFamily="34" charset="0"/>
              </a:rPr>
              <a:t>LABORATORIES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2AE37-6ADF-B1D6-2356-252C653D000E}"/>
              </a:ext>
            </a:extLst>
          </p:cNvPr>
          <p:cNvSpPr txBox="1"/>
          <p:nvPr/>
        </p:nvSpPr>
        <p:spPr>
          <a:xfrm>
            <a:off x="3212673" y="5910942"/>
            <a:ext cx="5069801" cy="3268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performing experiments in Biotechnology Lab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45" y="552060"/>
            <a:ext cx="11135249" cy="51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37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FD040-86CD-0F8B-120E-EF57516E7F75}"/>
              </a:ext>
            </a:extLst>
          </p:cNvPr>
          <p:cNvSpPr txBox="1"/>
          <p:nvPr/>
        </p:nvSpPr>
        <p:spPr>
          <a:xfrm>
            <a:off x="3727061" y="5845628"/>
            <a:ext cx="5058391" cy="3268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performing experiments in </a:t>
            </a:r>
            <a:r>
              <a:rPr lang="en-US" sz="152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 Lab</a:t>
            </a:r>
            <a:endParaRPr lang="en-US" sz="1524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\\office\Office (E)\CAL\2024 WEB-INFO RVKR SIR\labs\Bio tech lab\DSC_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6" y="568262"/>
            <a:ext cx="11329437" cy="48341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712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office\Office (E)\CAL\2024 WEB-INFO RVKR SIR\labs\Physics lab\IMG_9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45" y="619450"/>
            <a:ext cx="11047445" cy="5007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BB8F95-2905-E620-F8A5-4FFB0735DDDE}"/>
              </a:ext>
            </a:extLst>
          </p:cNvPr>
          <p:cNvSpPr txBox="1"/>
          <p:nvPr/>
        </p:nvSpPr>
        <p:spPr>
          <a:xfrm>
            <a:off x="3881535" y="5914322"/>
            <a:ext cx="4917232" cy="3268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performing experiments in Physics Lab</a:t>
            </a:r>
          </a:p>
        </p:txBody>
      </p:sp>
    </p:spTree>
    <p:extLst>
      <p:ext uri="{BB962C8B-B14F-4D97-AF65-F5344CB8AC3E}">
        <p14:creationId xmlns:p14="http://schemas.microsoft.com/office/powerpoint/2010/main" val="425651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office\Office (E)\CAL\2024 WEB-INFO RVKR SIR\labs\Physics lab\IMG_9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3" y="442168"/>
            <a:ext cx="10915781" cy="53041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5983E-F4C2-A89B-CED5-FA902A09D613}"/>
              </a:ext>
            </a:extLst>
          </p:cNvPr>
          <p:cNvSpPr txBox="1"/>
          <p:nvPr/>
        </p:nvSpPr>
        <p:spPr>
          <a:xfrm>
            <a:off x="4370726" y="5887358"/>
            <a:ext cx="3612131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Laboratory - overview</a:t>
            </a:r>
          </a:p>
        </p:txBody>
      </p:sp>
    </p:spTree>
    <p:extLst>
      <p:ext uri="{BB962C8B-B14F-4D97-AF65-F5344CB8AC3E}">
        <p14:creationId xmlns:p14="http://schemas.microsoft.com/office/powerpoint/2010/main" val="372213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office\Office (E)\CAL\2024 WEB-INFO RVKR SIR\labs\Physics lab\DSC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84" y="498152"/>
            <a:ext cx="10817700" cy="52495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5983E-F4C2-A89B-CED5-FA902A09D613}"/>
              </a:ext>
            </a:extLst>
          </p:cNvPr>
          <p:cNvSpPr txBox="1"/>
          <p:nvPr/>
        </p:nvSpPr>
        <p:spPr>
          <a:xfrm>
            <a:off x="3828774" y="6054591"/>
            <a:ext cx="5128614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performing Physics Laboratory - experiment</a:t>
            </a:r>
          </a:p>
        </p:txBody>
      </p:sp>
    </p:spTree>
    <p:extLst>
      <p:ext uri="{BB962C8B-B14F-4D97-AF65-F5344CB8AC3E}">
        <p14:creationId xmlns:p14="http://schemas.microsoft.com/office/powerpoint/2010/main" val="69220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4</cp:revision>
  <dcterms:created xsi:type="dcterms:W3CDTF">2025-06-15T06:30:43Z</dcterms:created>
  <dcterms:modified xsi:type="dcterms:W3CDTF">2026-02-13T11:58:23Z</dcterms:modified>
</cp:coreProperties>
</file>